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7DA36E-262A-496A-AE94-AE5BCA22163D}" v="106" dt="2018-10-10T21:28:22.1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olo Bonavoglia" userId="c7070b19c4cdc1bb" providerId="LiveId" clId="{797DA36E-262A-496A-AE94-AE5BCA22163D}"/>
    <pc:docChg chg="undo custSel addSld modSld">
      <pc:chgData name="Paolo Bonavoglia" userId="c7070b19c4cdc1bb" providerId="LiveId" clId="{797DA36E-262A-496A-AE94-AE5BCA22163D}" dt="2018-10-10T21:47:28.302" v="1182" actId="20577"/>
      <pc:docMkLst>
        <pc:docMk/>
      </pc:docMkLst>
      <pc:sldChg chg="addSp delSp modSp">
        <pc:chgData name="Paolo Bonavoglia" userId="c7070b19c4cdc1bb" providerId="LiveId" clId="{797DA36E-262A-496A-AE94-AE5BCA22163D}" dt="2018-10-10T21:28:12.862" v="686"/>
        <pc:sldMkLst>
          <pc:docMk/>
          <pc:sldMk cId="159421366" sldId="256"/>
        </pc:sldMkLst>
        <pc:spChg chg="mod">
          <ac:chgData name="Paolo Bonavoglia" userId="c7070b19c4cdc1bb" providerId="LiveId" clId="{797DA36E-262A-496A-AE94-AE5BCA22163D}" dt="2018-10-10T20:24:44.190" v="98" actId="20577"/>
          <ac:spMkLst>
            <pc:docMk/>
            <pc:sldMk cId="159421366" sldId="256"/>
            <ac:spMk id="3" creationId="{0027702C-4A20-4809-92EE-A7BCB61C2585}"/>
          </ac:spMkLst>
        </pc:spChg>
        <pc:spChg chg="add mod">
          <ac:chgData name="Paolo Bonavoglia" userId="c7070b19c4cdc1bb" providerId="LiveId" clId="{797DA36E-262A-496A-AE94-AE5BCA22163D}" dt="2018-10-10T20:55:14.546" v="272"/>
          <ac:spMkLst>
            <pc:docMk/>
            <pc:sldMk cId="159421366" sldId="256"/>
            <ac:spMk id="7" creationId="{E819B66E-13FE-447F-B156-823D1F9A6420}"/>
          </ac:spMkLst>
        </pc:spChg>
        <pc:picChg chg="mod">
          <ac:chgData name="Paolo Bonavoglia" userId="c7070b19c4cdc1bb" providerId="LiveId" clId="{797DA36E-262A-496A-AE94-AE5BCA22163D}" dt="2018-10-10T20:29:31.672" v="163" actId="1076"/>
          <ac:picMkLst>
            <pc:docMk/>
            <pc:sldMk cId="159421366" sldId="256"/>
            <ac:picMk id="5" creationId="{DC9116CE-ED11-400B-B130-7165E1A27E41}"/>
          </ac:picMkLst>
        </pc:picChg>
        <pc:picChg chg="add del mod">
          <ac:chgData name="Paolo Bonavoglia" userId="c7070b19c4cdc1bb" providerId="LiveId" clId="{797DA36E-262A-496A-AE94-AE5BCA22163D}" dt="2018-10-10T21:28:12.862" v="686"/>
          <ac:picMkLst>
            <pc:docMk/>
            <pc:sldMk cId="159421366" sldId="256"/>
            <ac:picMk id="11" creationId="{78702558-0DA5-4B84-B1CF-870AECE6B1DB}"/>
          </ac:picMkLst>
        </pc:picChg>
        <pc:picChg chg="add del mod">
          <ac:chgData name="Paolo Bonavoglia" userId="c7070b19c4cdc1bb" providerId="LiveId" clId="{797DA36E-262A-496A-AE94-AE5BCA22163D}" dt="2018-10-10T20:29:25.113" v="160" actId="478"/>
          <ac:picMkLst>
            <pc:docMk/>
            <pc:sldMk cId="159421366" sldId="256"/>
            <ac:picMk id="1026" creationId="{0164A504-DDFA-4CA4-A19E-9142DD16DF25}"/>
          </ac:picMkLst>
        </pc:picChg>
        <pc:picChg chg="add mod">
          <ac:chgData name="Paolo Bonavoglia" userId="c7070b19c4cdc1bb" providerId="LiveId" clId="{797DA36E-262A-496A-AE94-AE5BCA22163D}" dt="2018-10-10T20:28:13.673" v="155" actId="1076"/>
          <ac:picMkLst>
            <pc:docMk/>
            <pc:sldMk cId="159421366" sldId="256"/>
            <ac:picMk id="1028" creationId="{3F2920B9-8B9D-457D-8986-FD68A825BE60}"/>
          </ac:picMkLst>
        </pc:picChg>
        <pc:picChg chg="add mod">
          <ac:chgData name="Paolo Bonavoglia" userId="c7070b19c4cdc1bb" providerId="LiveId" clId="{797DA36E-262A-496A-AE94-AE5BCA22163D}" dt="2018-10-10T21:27:55.149" v="683" actId="1076"/>
          <ac:picMkLst>
            <pc:docMk/>
            <pc:sldMk cId="159421366" sldId="256"/>
            <ac:picMk id="1030" creationId="{4C7D38B5-71C2-424D-BC7F-B7F40A993CEF}"/>
          </ac:picMkLst>
        </pc:picChg>
      </pc:sldChg>
      <pc:sldChg chg="addSp modSp modNotesTx">
        <pc:chgData name="Paolo Bonavoglia" userId="c7070b19c4cdc1bb" providerId="LiveId" clId="{797DA36E-262A-496A-AE94-AE5BCA22163D}" dt="2018-10-10T21:44:19.795" v="1025" actId="20577"/>
        <pc:sldMkLst>
          <pc:docMk/>
          <pc:sldMk cId="524753947" sldId="257"/>
        </pc:sldMkLst>
        <pc:spChg chg="mod">
          <ac:chgData name="Paolo Bonavoglia" userId="c7070b19c4cdc1bb" providerId="LiveId" clId="{797DA36E-262A-496A-AE94-AE5BCA22163D}" dt="2018-10-10T21:29:07.227" v="692" actId="1076"/>
          <ac:spMkLst>
            <pc:docMk/>
            <pc:sldMk cId="524753947" sldId="257"/>
            <ac:spMk id="2" creationId="{B92379ED-F837-47D8-8927-302E22E50A66}"/>
          </ac:spMkLst>
        </pc:spChg>
        <pc:picChg chg="mod">
          <ac:chgData name="Paolo Bonavoglia" userId="c7070b19c4cdc1bb" providerId="LiveId" clId="{797DA36E-262A-496A-AE94-AE5BCA22163D}" dt="2018-10-10T21:29:32.245" v="693" actId="1076"/>
          <ac:picMkLst>
            <pc:docMk/>
            <pc:sldMk cId="524753947" sldId="257"/>
            <ac:picMk id="4" creationId="{8C46FA4D-9E80-47A8-8E76-B5B5FDD93DEE}"/>
          </ac:picMkLst>
        </pc:picChg>
        <pc:picChg chg="add mod">
          <ac:chgData name="Paolo Bonavoglia" userId="c7070b19c4cdc1bb" providerId="LiveId" clId="{797DA36E-262A-496A-AE94-AE5BCA22163D}" dt="2018-10-10T21:29:39.621" v="694" actId="1076"/>
          <ac:picMkLst>
            <pc:docMk/>
            <pc:sldMk cId="524753947" sldId="257"/>
            <ac:picMk id="9" creationId="{273C23CE-BEAC-4D09-9EC8-EE9589B5A66D}"/>
          </ac:picMkLst>
        </pc:picChg>
      </pc:sldChg>
      <pc:sldChg chg="addSp delSp modSp">
        <pc:chgData name="Paolo Bonavoglia" userId="c7070b19c4cdc1bb" providerId="LiveId" clId="{797DA36E-262A-496A-AE94-AE5BCA22163D}" dt="2018-10-10T21:45:29.159" v="1049" actId="20577"/>
        <pc:sldMkLst>
          <pc:docMk/>
          <pc:sldMk cId="337432890" sldId="258"/>
        </pc:sldMkLst>
        <pc:spChg chg="mod">
          <ac:chgData name="Paolo Bonavoglia" userId="c7070b19c4cdc1bb" providerId="LiveId" clId="{797DA36E-262A-496A-AE94-AE5BCA22163D}" dt="2018-10-10T21:45:29.159" v="1049" actId="20577"/>
          <ac:spMkLst>
            <pc:docMk/>
            <pc:sldMk cId="337432890" sldId="258"/>
            <ac:spMk id="2" creationId="{B92379ED-F837-47D8-8927-302E22E50A66}"/>
          </ac:spMkLst>
        </pc:spChg>
        <pc:spChg chg="mod">
          <ac:chgData name="Paolo Bonavoglia" userId="c7070b19c4cdc1bb" providerId="LiveId" clId="{797DA36E-262A-496A-AE94-AE5BCA22163D}" dt="2018-10-10T21:32:07.902" v="708" actId="20577"/>
          <ac:spMkLst>
            <pc:docMk/>
            <pc:sldMk cId="337432890" sldId="258"/>
            <ac:spMk id="5" creationId="{C739223D-2F34-41D1-B486-10421D845993}"/>
          </ac:spMkLst>
        </pc:spChg>
        <pc:spChg chg="del">
          <ac:chgData name="Paolo Bonavoglia" userId="c7070b19c4cdc1bb" providerId="LiveId" clId="{797DA36E-262A-496A-AE94-AE5BCA22163D}" dt="2018-10-10T21:32:21.332" v="709" actId="478"/>
          <ac:spMkLst>
            <pc:docMk/>
            <pc:sldMk cId="337432890" sldId="258"/>
            <ac:spMk id="7" creationId="{D2D03B24-87BE-4D2E-A63D-1A9238FDE279}"/>
          </ac:spMkLst>
        </pc:spChg>
        <pc:spChg chg="del">
          <ac:chgData name="Paolo Bonavoglia" userId="c7070b19c4cdc1bb" providerId="LiveId" clId="{797DA36E-262A-496A-AE94-AE5BCA22163D}" dt="2018-10-10T21:32:24.900" v="711" actId="478"/>
          <ac:spMkLst>
            <pc:docMk/>
            <pc:sldMk cId="337432890" sldId="258"/>
            <ac:spMk id="8" creationId="{49481575-8755-4330-AD28-8DA51327EC04}"/>
          </ac:spMkLst>
        </pc:spChg>
        <pc:spChg chg="del">
          <ac:chgData name="Paolo Bonavoglia" userId="c7070b19c4cdc1bb" providerId="LiveId" clId="{797DA36E-262A-496A-AE94-AE5BCA22163D}" dt="2018-10-10T21:32:23.271" v="710" actId="478"/>
          <ac:spMkLst>
            <pc:docMk/>
            <pc:sldMk cId="337432890" sldId="258"/>
            <ac:spMk id="9" creationId="{7A98B6D7-3B98-4CA2-A8E9-4F933D723004}"/>
          </ac:spMkLst>
        </pc:spChg>
        <pc:spChg chg="del">
          <ac:chgData name="Paolo Bonavoglia" userId="c7070b19c4cdc1bb" providerId="LiveId" clId="{797DA36E-262A-496A-AE94-AE5BCA22163D}" dt="2018-10-10T21:32:26.833" v="712" actId="478"/>
          <ac:spMkLst>
            <pc:docMk/>
            <pc:sldMk cId="337432890" sldId="258"/>
            <ac:spMk id="10" creationId="{323DE9BB-E651-4B5D-8CA1-FD0E7BB516A6}"/>
          </ac:spMkLst>
        </pc:spChg>
        <pc:spChg chg="add mod">
          <ac:chgData name="Paolo Bonavoglia" userId="c7070b19c4cdc1bb" providerId="LiveId" clId="{797DA36E-262A-496A-AE94-AE5BCA22163D}" dt="2018-10-10T20:34:08.134" v="224" actId="6549"/>
          <ac:spMkLst>
            <pc:docMk/>
            <pc:sldMk cId="337432890" sldId="258"/>
            <ac:spMk id="12" creationId="{C2F50DDF-9560-4F75-A9FC-85D279BF602B}"/>
          </ac:spMkLst>
        </pc:spChg>
        <pc:picChg chg="mod">
          <ac:chgData name="Paolo Bonavoglia" userId="c7070b19c4cdc1bb" providerId="LiveId" clId="{797DA36E-262A-496A-AE94-AE5BCA22163D}" dt="2018-10-10T21:21:57.187" v="431" actId="1076"/>
          <ac:picMkLst>
            <pc:docMk/>
            <pc:sldMk cId="337432890" sldId="258"/>
            <ac:picMk id="11" creationId="{58694E68-284D-40FF-93A7-8F16987A8A79}"/>
          </ac:picMkLst>
        </pc:picChg>
      </pc:sldChg>
      <pc:sldChg chg="delSp modSp add">
        <pc:chgData name="Paolo Bonavoglia" userId="c7070b19c4cdc1bb" providerId="LiveId" clId="{797DA36E-262A-496A-AE94-AE5BCA22163D}" dt="2018-10-10T21:46:16.342" v="1089" actId="20577"/>
        <pc:sldMkLst>
          <pc:docMk/>
          <pc:sldMk cId="2966031487" sldId="259"/>
        </pc:sldMkLst>
        <pc:spChg chg="mod">
          <ac:chgData name="Paolo Bonavoglia" userId="c7070b19c4cdc1bb" providerId="LiveId" clId="{797DA36E-262A-496A-AE94-AE5BCA22163D}" dt="2018-10-10T21:46:16.342" v="1089" actId="20577"/>
          <ac:spMkLst>
            <pc:docMk/>
            <pc:sldMk cId="2966031487" sldId="259"/>
            <ac:spMk id="2" creationId="{B92379ED-F837-47D8-8927-302E22E50A66}"/>
          </ac:spMkLst>
        </pc:spChg>
        <pc:spChg chg="mod">
          <ac:chgData name="Paolo Bonavoglia" userId="c7070b19c4cdc1bb" providerId="LiveId" clId="{797DA36E-262A-496A-AE94-AE5BCA22163D}" dt="2018-10-10T21:21:23.173" v="430" actId="6549"/>
          <ac:spMkLst>
            <pc:docMk/>
            <pc:sldMk cId="2966031487" sldId="259"/>
            <ac:spMk id="3" creationId="{36974BCF-0276-460F-9B02-C4827644B713}"/>
          </ac:spMkLst>
        </pc:spChg>
        <pc:spChg chg="del mod">
          <ac:chgData name="Paolo Bonavoglia" userId="c7070b19c4cdc1bb" providerId="LiveId" clId="{797DA36E-262A-496A-AE94-AE5BCA22163D}" dt="2018-10-10T20:34:40.651" v="230" actId="478"/>
          <ac:spMkLst>
            <pc:docMk/>
            <pc:sldMk cId="2966031487" sldId="259"/>
            <ac:spMk id="5" creationId="{C739223D-2F34-41D1-B486-10421D845993}"/>
          </ac:spMkLst>
        </pc:spChg>
        <pc:spChg chg="del mod">
          <ac:chgData name="Paolo Bonavoglia" userId="c7070b19c4cdc1bb" providerId="LiveId" clId="{797DA36E-262A-496A-AE94-AE5BCA22163D}" dt="2018-10-10T20:34:37.783" v="228" actId="478"/>
          <ac:spMkLst>
            <pc:docMk/>
            <pc:sldMk cId="2966031487" sldId="259"/>
            <ac:spMk id="6" creationId="{84F045E2-3B41-4BF9-B0D6-819F74BE8AFC}"/>
          </ac:spMkLst>
        </pc:spChg>
        <pc:spChg chg="del">
          <ac:chgData name="Paolo Bonavoglia" userId="c7070b19c4cdc1bb" providerId="LiveId" clId="{797DA36E-262A-496A-AE94-AE5BCA22163D}" dt="2018-10-10T20:34:50.573" v="232" actId="478"/>
          <ac:spMkLst>
            <pc:docMk/>
            <pc:sldMk cId="2966031487" sldId="259"/>
            <ac:spMk id="7" creationId="{D2D03B24-87BE-4D2E-A63D-1A9238FDE279}"/>
          </ac:spMkLst>
        </pc:spChg>
        <pc:spChg chg="del">
          <ac:chgData name="Paolo Bonavoglia" userId="c7070b19c4cdc1bb" providerId="LiveId" clId="{797DA36E-262A-496A-AE94-AE5BCA22163D}" dt="2018-10-10T20:34:52.896" v="234" actId="478"/>
          <ac:spMkLst>
            <pc:docMk/>
            <pc:sldMk cId="2966031487" sldId="259"/>
            <ac:spMk id="8" creationId="{49481575-8755-4330-AD28-8DA51327EC04}"/>
          </ac:spMkLst>
        </pc:spChg>
        <pc:spChg chg="del">
          <ac:chgData name="Paolo Bonavoglia" userId="c7070b19c4cdc1bb" providerId="LiveId" clId="{797DA36E-262A-496A-AE94-AE5BCA22163D}" dt="2018-10-10T20:34:51.932" v="233" actId="478"/>
          <ac:spMkLst>
            <pc:docMk/>
            <pc:sldMk cId="2966031487" sldId="259"/>
            <ac:spMk id="9" creationId="{7A98B6D7-3B98-4CA2-A8E9-4F933D723004}"/>
          </ac:spMkLst>
        </pc:spChg>
        <pc:spChg chg="del">
          <ac:chgData name="Paolo Bonavoglia" userId="c7070b19c4cdc1bb" providerId="LiveId" clId="{797DA36E-262A-496A-AE94-AE5BCA22163D}" dt="2018-10-10T20:34:54.986" v="235" actId="478"/>
          <ac:spMkLst>
            <pc:docMk/>
            <pc:sldMk cId="2966031487" sldId="259"/>
            <ac:spMk id="10" creationId="{323DE9BB-E651-4B5D-8CA1-FD0E7BB516A6}"/>
          </ac:spMkLst>
        </pc:spChg>
        <pc:spChg chg="del">
          <ac:chgData name="Paolo Bonavoglia" userId="c7070b19c4cdc1bb" providerId="LiveId" clId="{797DA36E-262A-496A-AE94-AE5BCA22163D}" dt="2018-10-10T20:34:43.224" v="231" actId="478"/>
          <ac:spMkLst>
            <pc:docMk/>
            <pc:sldMk cId="2966031487" sldId="259"/>
            <ac:spMk id="12" creationId="{C2F50DDF-9560-4F75-A9FC-85D279BF602B}"/>
          </ac:spMkLst>
        </pc:spChg>
        <pc:picChg chg="del">
          <ac:chgData name="Paolo Bonavoglia" userId="c7070b19c4cdc1bb" providerId="LiveId" clId="{797DA36E-262A-496A-AE94-AE5BCA22163D}" dt="2018-10-10T20:34:28.017" v="226" actId="478"/>
          <ac:picMkLst>
            <pc:docMk/>
            <pc:sldMk cId="2966031487" sldId="259"/>
            <ac:picMk id="11" creationId="{58694E68-284D-40FF-93A7-8F16987A8A79}"/>
          </ac:picMkLst>
        </pc:picChg>
      </pc:sldChg>
      <pc:sldChg chg="addSp delSp modSp add">
        <pc:chgData name="Paolo Bonavoglia" userId="c7070b19c4cdc1bb" providerId="LiveId" clId="{797DA36E-262A-496A-AE94-AE5BCA22163D}" dt="2018-10-10T21:47:28.302" v="1182" actId="20577"/>
        <pc:sldMkLst>
          <pc:docMk/>
          <pc:sldMk cId="2697485275" sldId="260"/>
        </pc:sldMkLst>
        <pc:spChg chg="mod">
          <ac:chgData name="Paolo Bonavoglia" userId="c7070b19c4cdc1bb" providerId="LiveId" clId="{797DA36E-262A-496A-AE94-AE5BCA22163D}" dt="2018-10-10T21:45:52.741" v="1069" actId="6549"/>
          <ac:spMkLst>
            <pc:docMk/>
            <pc:sldMk cId="2697485275" sldId="260"/>
            <ac:spMk id="2" creationId="{B92379ED-F837-47D8-8927-302E22E50A66}"/>
          </ac:spMkLst>
        </pc:spChg>
        <pc:spChg chg="del">
          <ac:chgData name="Paolo Bonavoglia" userId="c7070b19c4cdc1bb" providerId="LiveId" clId="{797DA36E-262A-496A-AE94-AE5BCA22163D}" dt="2018-10-10T21:22:33.188" v="434" actId="478"/>
          <ac:spMkLst>
            <pc:docMk/>
            <pc:sldMk cId="2697485275" sldId="260"/>
            <ac:spMk id="3" creationId="{36974BCF-0276-460F-9B02-C4827644B713}"/>
          </ac:spMkLst>
        </pc:spChg>
        <pc:spChg chg="mod">
          <ac:chgData name="Paolo Bonavoglia" userId="c7070b19c4cdc1bb" providerId="LiveId" clId="{797DA36E-262A-496A-AE94-AE5BCA22163D}" dt="2018-10-10T21:26:53.723" v="682" actId="20577"/>
          <ac:spMkLst>
            <pc:docMk/>
            <pc:sldMk cId="2697485275" sldId="260"/>
            <ac:spMk id="5" creationId="{C739223D-2F34-41D1-B486-10421D845993}"/>
          </ac:spMkLst>
        </pc:spChg>
        <pc:spChg chg="add del mod">
          <ac:chgData name="Paolo Bonavoglia" userId="c7070b19c4cdc1bb" providerId="LiveId" clId="{797DA36E-262A-496A-AE94-AE5BCA22163D}" dt="2018-10-10T21:22:37.073" v="435" actId="478"/>
          <ac:spMkLst>
            <pc:docMk/>
            <pc:sldMk cId="2697485275" sldId="260"/>
            <ac:spMk id="13" creationId="{38981235-2266-4D67-BE13-69884595653F}"/>
          </ac:spMkLst>
        </pc:spChg>
        <pc:spChg chg="add mod">
          <ac:chgData name="Paolo Bonavoglia" userId="c7070b19c4cdc1bb" providerId="LiveId" clId="{797DA36E-262A-496A-AE94-AE5BCA22163D}" dt="2018-10-10T21:47:28.302" v="1182" actId="20577"/>
          <ac:spMkLst>
            <pc:docMk/>
            <pc:sldMk cId="2697485275" sldId="260"/>
            <ac:spMk id="14" creationId="{2E6121BE-FB9D-4ECA-8F0B-8533D355E2BD}"/>
          </ac:spMkLst>
        </pc:spChg>
        <pc:spChg chg="add mod">
          <ac:chgData name="Paolo Bonavoglia" userId="c7070b19c4cdc1bb" providerId="LiveId" clId="{797DA36E-262A-496A-AE94-AE5BCA22163D}" dt="2018-10-10T21:26:21.499" v="636" actId="207"/>
          <ac:spMkLst>
            <pc:docMk/>
            <pc:sldMk cId="2697485275" sldId="260"/>
            <ac:spMk id="15" creationId="{A6445733-A858-46BA-8993-97C7D43A0BB1}"/>
          </ac:spMkLst>
        </pc:spChg>
        <pc:spChg chg="add mod">
          <ac:chgData name="Paolo Bonavoglia" userId="c7070b19c4cdc1bb" providerId="LiveId" clId="{797DA36E-262A-496A-AE94-AE5BCA22163D}" dt="2018-10-10T21:26:51.062" v="681" actId="14100"/>
          <ac:spMkLst>
            <pc:docMk/>
            <pc:sldMk cId="2697485275" sldId="260"/>
            <ac:spMk id="16" creationId="{EA156BC6-2AF6-4174-AB73-92C13F220C26}"/>
          </ac:spMkLst>
        </pc:spChg>
        <pc:picChg chg="del">
          <ac:chgData name="Paolo Bonavoglia" userId="c7070b19c4cdc1bb" providerId="LiveId" clId="{797DA36E-262A-496A-AE94-AE5BCA22163D}" dt="2018-10-10T21:22:21.773" v="433" actId="478"/>
          <ac:picMkLst>
            <pc:docMk/>
            <pc:sldMk cId="2697485275" sldId="260"/>
            <ac:picMk id="11" creationId="{58694E68-284D-40FF-93A7-8F16987A8A7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16D8A9-F39A-430D-B204-5C3CB84F12D1}" type="datetimeFigureOut">
              <a:rPr lang="it-IT" smtClean="0"/>
              <a:t>10/10/2018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C0AF4-9BEB-4030-9F64-D2418D8EE05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3974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Dispaccio del 15 gennaio 1557 (1558) di Michel </a:t>
            </a:r>
            <a:r>
              <a:rPr lang="it-IT" dirty="0" err="1"/>
              <a:t>Surian</a:t>
            </a:r>
            <a:r>
              <a:rPr lang="it-IT" dirty="0"/>
              <a:t> ambasciatore veneziano in Spagna, da Bruxelles diretta al Doge Lorenzo </a:t>
            </a:r>
            <a:r>
              <a:rPr lang="it-IT" dirty="0" err="1"/>
              <a:t>Priuli</a:t>
            </a:r>
            <a:r>
              <a:rPr lang="it-IT" dirty="0"/>
              <a:t>. Qualche giorno prima Calais da secoli in mano agli Inglesi è caduta in mano ai Francesi. Resistono solo alcune roccaforti come quella di </a:t>
            </a:r>
            <a:r>
              <a:rPr lang="it-IT" dirty="0" err="1"/>
              <a:t>Guines</a:t>
            </a:r>
            <a:r>
              <a:rPr lang="it-IT" dirty="0"/>
              <a:t>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AC0AF4-9BEB-4030-9F64-D2418D8EE05E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6373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10/10/2018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10/10/2018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10/10/2018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10/10/2018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10/10/2018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10/10/2018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10/10/2018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10/10/2018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10/10/2018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10/10/2018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10/10/2018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10/10/2018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10/10/2018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10/10/2018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10/10/2018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10/10/2018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10/10/2018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10/10/2018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B7B15D-A711-4C94-BC1B-4C9CC97E61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Crittografia a Venezia</a:t>
            </a:r>
            <a:br>
              <a:rPr lang="it-IT" dirty="0"/>
            </a:br>
            <a:r>
              <a:rPr lang="it-IT" dirty="0"/>
              <a:t>tra matematica e storia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027702C-4A20-4809-92EE-A7BCB61C25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La Crittografia come matematica applicata</a:t>
            </a:r>
          </a:p>
          <a:p>
            <a:r>
              <a:rPr lang="it-IT" dirty="0"/>
              <a:t>La Crittografia come strumento di ricerca storica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DC9116CE-ED11-400B-B130-7165E1A27E4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174" t="2289" r="245" b="19183"/>
          <a:stretch/>
        </p:blipFill>
        <p:spPr>
          <a:xfrm>
            <a:off x="9116075" y="92236"/>
            <a:ext cx="2923882" cy="3484100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E819B66E-13FE-447F-B156-823D1F9A6420}"/>
              </a:ext>
            </a:extLst>
          </p:cNvPr>
          <p:cNvSpPr txBox="1"/>
          <p:nvPr/>
        </p:nvSpPr>
        <p:spPr>
          <a:xfrm>
            <a:off x="680322" y="6254496"/>
            <a:ext cx="4746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 © </a:t>
            </a:r>
            <a:r>
              <a:rPr lang="it-IT" dirty="0" err="1"/>
              <a:t>Mathesis</a:t>
            </a:r>
            <a:r>
              <a:rPr lang="it-IT" dirty="0"/>
              <a:t> Venezia   Paolo Bonavoglia 2018</a:t>
            </a:r>
          </a:p>
        </p:txBody>
      </p:sp>
      <p:pic>
        <p:nvPicPr>
          <p:cNvPr id="1028" name="Picture 4" descr="Lorenzo Priuli Cropped.JPG">
            <a:extLst>
              <a:ext uri="{FF2B5EF4-FFF2-40B4-BE49-F238E27FC236}">
                <a16:creationId xmlns:a16="http://schemas.microsoft.com/office/drawing/2014/main" id="{3F2920B9-8B9D-457D-8986-FD68A825BE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8036" y="92236"/>
            <a:ext cx="1838325" cy="2371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Francois de Lorraine.JPG">
            <a:extLst>
              <a:ext uri="{FF2B5EF4-FFF2-40B4-BE49-F238E27FC236}">
                <a16:creationId xmlns:a16="http://schemas.microsoft.com/office/drawing/2014/main" id="{4C7D38B5-71C2-424D-BC7F-B7F40A993C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5028" y="3766328"/>
            <a:ext cx="2085975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421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2379ED-F837-47D8-8927-302E22E50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689" y="767513"/>
            <a:ext cx="9613861" cy="1080938"/>
          </a:xfrm>
        </p:spPr>
        <p:txBody>
          <a:bodyPr/>
          <a:lstStyle/>
          <a:p>
            <a:r>
              <a:rPr lang="it-IT" dirty="0"/>
              <a:t>Un dispaccio da Bruxelles 15-1-1558 (o 1557?)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8C46FA4D-9E80-47A8-8E76-B5B5FDD93DE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605" t="1471" r="1574" b="76221"/>
          <a:stretch/>
        </p:blipFill>
        <p:spPr>
          <a:xfrm>
            <a:off x="226112" y="2585224"/>
            <a:ext cx="11739776" cy="4094712"/>
          </a:xfrm>
          <a:prstGeom prst="rect">
            <a:avLst/>
          </a:prstGeom>
        </p:spPr>
      </p:pic>
      <p:pic>
        <p:nvPicPr>
          <p:cNvPr id="9" name="Picture 4" descr="Lorenzo Priuli Cropped.JPG">
            <a:extLst>
              <a:ext uri="{FF2B5EF4-FFF2-40B4-BE49-F238E27FC236}">
                <a16:creationId xmlns:a16="http://schemas.microsoft.com/office/drawing/2014/main" id="{273C23CE-BEAC-4D09-9EC8-EE9589B5A6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8733" y="168030"/>
            <a:ext cx="1767155" cy="2279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4753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2379ED-F837-47D8-8927-302E22E50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Un dispaccio </a:t>
            </a:r>
            <a:r>
              <a:rPr lang="it-IT" dirty="0" err="1"/>
              <a:t>deciferato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6974BCF-0276-460F-9B02-C4827644B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250761"/>
            <a:ext cx="12045696" cy="1284151"/>
          </a:xfrm>
        </p:spPr>
        <p:txBody>
          <a:bodyPr/>
          <a:lstStyle/>
          <a:p>
            <a:r>
              <a:rPr lang="it-IT" dirty="0"/>
              <a:t>Questa mattina è  sparsa una </a:t>
            </a:r>
            <a:r>
              <a:rPr lang="it-IT" dirty="0" err="1"/>
              <a:t>uoce</a:t>
            </a:r>
            <a:r>
              <a:rPr lang="it-IT" dirty="0"/>
              <a:t> per la corte senza  sapersi la origine che </a:t>
            </a:r>
            <a:r>
              <a:rPr lang="it-IT" dirty="0" err="1"/>
              <a:t>franzesi</a:t>
            </a:r>
            <a:r>
              <a:rPr lang="it-IT" dirty="0"/>
              <a:t> sono andati sopra </a:t>
            </a:r>
            <a:r>
              <a:rPr lang="it-IT" dirty="0" err="1"/>
              <a:t>Guines</a:t>
            </a:r>
            <a:r>
              <a:rPr lang="it-IT" dirty="0"/>
              <a:t> et perché il loco è molto picciolo si teme </a:t>
            </a:r>
            <a:r>
              <a:rPr lang="it-IT" dirty="0" err="1"/>
              <a:t>ragioneuolmente</a:t>
            </a:r>
            <a:r>
              <a:rPr lang="it-IT" dirty="0"/>
              <a:t> che non potrà far longa resistenza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C739223D-2F34-41D1-B486-10421D845993}"/>
              </a:ext>
            </a:extLst>
          </p:cNvPr>
          <p:cNvSpPr/>
          <p:nvPr/>
        </p:nvSpPr>
        <p:spPr>
          <a:xfrm>
            <a:off x="158495" y="2690336"/>
            <a:ext cx="1172870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/>
              <a:t> </a:t>
            </a:r>
            <a:r>
              <a:rPr lang="it-IT" sz="2400" dirty="0" err="1"/>
              <a:t>quest</a:t>
            </a:r>
            <a:r>
              <a:rPr lang="it-IT" sz="2400" dirty="0"/>
              <a:t> a ma </a:t>
            </a:r>
            <a:r>
              <a:rPr lang="it-IT" sz="2400" dirty="0" err="1"/>
              <a:t>tti</a:t>
            </a:r>
            <a:r>
              <a:rPr lang="it-IT" sz="2400" dirty="0"/>
              <a:t> </a:t>
            </a:r>
            <a:r>
              <a:rPr lang="it-IT" sz="2400" dirty="0" err="1"/>
              <a:t>na</a:t>
            </a:r>
            <a:r>
              <a:rPr lang="it-IT" sz="2400" dirty="0"/>
              <a:t> e   spa  r  sa  u  </a:t>
            </a:r>
            <a:r>
              <a:rPr lang="it-IT" sz="2400" dirty="0" err="1"/>
              <a:t>na</a:t>
            </a:r>
            <a:r>
              <a:rPr lang="it-IT" sz="2400" dirty="0"/>
              <a:t>  </a:t>
            </a:r>
            <a:r>
              <a:rPr lang="it-IT" sz="2400" dirty="0" err="1"/>
              <a:t>uo</a:t>
            </a:r>
            <a:r>
              <a:rPr lang="it-IT" sz="2400" dirty="0"/>
              <a:t> ce per la co  r  te  se  n  za  sa per si la 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84F045E2-3B41-4BF9-B0D6-819F74BE8AFC}"/>
              </a:ext>
            </a:extLst>
          </p:cNvPr>
          <p:cNvSpPr/>
          <p:nvPr/>
        </p:nvSpPr>
        <p:spPr>
          <a:xfrm>
            <a:off x="158496" y="2228671"/>
            <a:ext cx="11887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   </a:t>
            </a:r>
            <a:r>
              <a:rPr lang="it-IT" sz="2400" dirty="0"/>
              <a:t>Lu  mi </a:t>
            </a:r>
            <a:r>
              <a:rPr lang="it-IT" sz="2400" dirty="0" err="1"/>
              <a:t>cn</a:t>
            </a:r>
            <a:r>
              <a:rPr lang="it-IT" sz="2400" dirty="0"/>
              <a:t> nm </a:t>
            </a:r>
            <a:r>
              <a:rPr lang="it-IT" sz="2400" dirty="0" err="1"/>
              <a:t>au</a:t>
            </a:r>
            <a:r>
              <a:rPr lang="it-IT" sz="2400" dirty="0"/>
              <a:t> ab </a:t>
            </a:r>
            <a:r>
              <a:rPr lang="it-IT" sz="2400" dirty="0" err="1"/>
              <a:t>mn</a:t>
            </a:r>
            <a:r>
              <a:rPr lang="it-IT" sz="2400" dirty="0"/>
              <a:t> </a:t>
            </a:r>
            <a:r>
              <a:rPr lang="it-IT" sz="2400" dirty="0" err="1"/>
              <a:t>ac</a:t>
            </a:r>
            <a:r>
              <a:rPr lang="it-IT" sz="2400" dirty="0"/>
              <a:t>  </a:t>
            </a:r>
            <a:r>
              <a:rPr lang="it-IT" sz="2400" dirty="0" err="1"/>
              <a:t>nn</a:t>
            </a:r>
            <a:r>
              <a:rPr lang="it-IT" sz="2400" dirty="0"/>
              <a:t> </a:t>
            </a:r>
            <a:r>
              <a:rPr lang="it-IT" sz="2400" dirty="0" err="1"/>
              <a:t>xs</a:t>
            </a:r>
            <a:r>
              <a:rPr lang="it-IT" sz="2400" dirty="0"/>
              <a:t> </a:t>
            </a:r>
            <a:r>
              <a:rPr lang="it-IT" sz="2400" dirty="0" err="1"/>
              <a:t>au</a:t>
            </a:r>
            <a:r>
              <a:rPr lang="it-IT" sz="2400" dirty="0"/>
              <a:t>  re </a:t>
            </a:r>
            <a:r>
              <a:rPr lang="it-IT" sz="2400" dirty="0" err="1"/>
              <a:t>mo</a:t>
            </a:r>
            <a:r>
              <a:rPr lang="it-IT" sz="2400" dirty="0"/>
              <a:t>  ai </a:t>
            </a:r>
            <a:r>
              <a:rPr lang="it-IT" sz="2400" dirty="0" err="1"/>
              <a:t>ft</a:t>
            </a:r>
            <a:r>
              <a:rPr lang="it-IT" sz="2400" dirty="0"/>
              <a:t>  </a:t>
            </a:r>
            <a:r>
              <a:rPr lang="it-IT" sz="2400" dirty="0" err="1"/>
              <a:t>at</a:t>
            </a:r>
            <a:r>
              <a:rPr lang="it-IT" sz="2400" dirty="0"/>
              <a:t> </a:t>
            </a:r>
            <a:r>
              <a:rPr lang="it-IT" sz="2400" dirty="0" err="1"/>
              <a:t>ac</a:t>
            </a:r>
            <a:r>
              <a:rPr lang="it-IT" sz="2400" dirty="0"/>
              <a:t> La </a:t>
            </a:r>
            <a:r>
              <a:rPr lang="it-IT" sz="2400" dirty="0" err="1"/>
              <a:t>am</a:t>
            </a:r>
            <a:r>
              <a:rPr lang="it-IT" sz="2400" dirty="0"/>
              <a:t> ce  </a:t>
            </a:r>
            <a:r>
              <a:rPr lang="it-IT" sz="2400" dirty="0" err="1"/>
              <a:t>oq</a:t>
            </a:r>
            <a:r>
              <a:rPr lang="it-IT" sz="2400" dirty="0"/>
              <a:t> </a:t>
            </a:r>
            <a:r>
              <a:rPr lang="it-IT" sz="2400" dirty="0" err="1"/>
              <a:t>nn</a:t>
            </a:r>
            <a:r>
              <a:rPr lang="it-IT" sz="2400" dirty="0"/>
              <a:t>  ai  </a:t>
            </a:r>
            <a:r>
              <a:rPr lang="it-IT" sz="2400" dirty="0" err="1"/>
              <a:t>na</a:t>
            </a:r>
            <a:r>
              <a:rPr lang="it-IT" sz="2400" dirty="0"/>
              <a:t> </a:t>
            </a:r>
            <a:r>
              <a:rPr lang="it-IT" sz="2400" dirty="0" err="1"/>
              <a:t>ft</a:t>
            </a:r>
            <a:endParaRPr lang="it-IT" sz="2400" dirty="0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58694E68-284D-40FF-93A7-8F16987A8A7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605" t="1471" r="1574" b="84530"/>
          <a:stretch/>
        </p:blipFill>
        <p:spPr>
          <a:xfrm>
            <a:off x="226112" y="3787353"/>
            <a:ext cx="11739776" cy="2569464"/>
          </a:xfrm>
          <a:prstGeom prst="rect">
            <a:avLst/>
          </a:prstGeom>
        </p:spPr>
      </p:pic>
      <p:sp>
        <p:nvSpPr>
          <p:cNvPr id="12" name="Rettangolo 11">
            <a:extLst>
              <a:ext uri="{FF2B5EF4-FFF2-40B4-BE49-F238E27FC236}">
                <a16:creationId xmlns:a16="http://schemas.microsoft.com/office/drawing/2014/main" id="{C2F50DDF-9560-4F75-A9FC-85D279BF602B}"/>
              </a:ext>
            </a:extLst>
          </p:cNvPr>
          <p:cNvSpPr/>
          <p:nvPr/>
        </p:nvSpPr>
        <p:spPr>
          <a:xfrm>
            <a:off x="158496" y="3105835"/>
            <a:ext cx="115945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/>
              <a:t>Questa mattina è sparsa una </a:t>
            </a:r>
            <a:r>
              <a:rPr lang="it-IT" sz="2400" dirty="0" err="1"/>
              <a:t>uoce</a:t>
            </a:r>
            <a:r>
              <a:rPr lang="it-IT" sz="2400" dirty="0"/>
              <a:t> per  la corte senza  sapersi  la</a:t>
            </a:r>
          </a:p>
        </p:txBody>
      </p:sp>
    </p:spTree>
    <p:extLst>
      <p:ext uri="{BB962C8B-B14F-4D97-AF65-F5344CB8AC3E}">
        <p14:creationId xmlns:p14="http://schemas.microsoft.com/office/powerpoint/2010/main" val="337432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2379ED-F837-47D8-8927-302E22E50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 nomenclatori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C739223D-2F34-41D1-B486-10421D845993}"/>
              </a:ext>
            </a:extLst>
          </p:cNvPr>
          <p:cNvSpPr/>
          <p:nvPr/>
        </p:nvSpPr>
        <p:spPr>
          <a:xfrm>
            <a:off x="146305" y="2690336"/>
            <a:ext cx="117408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err="1"/>
              <a:t>quest</a:t>
            </a:r>
            <a:r>
              <a:rPr lang="it-IT" sz="2400" dirty="0"/>
              <a:t> a ma </a:t>
            </a:r>
            <a:r>
              <a:rPr lang="it-IT" sz="2400" dirty="0" err="1"/>
              <a:t>tti</a:t>
            </a:r>
            <a:r>
              <a:rPr lang="it-IT" sz="2400" dirty="0"/>
              <a:t>  </a:t>
            </a:r>
            <a:r>
              <a:rPr lang="it-IT" sz="2400" dirty="0" err="1"/>
              <a:t>na</a:t>
            </a:r>
            <a:r>
              <a:rPr lang="it-IT" sz="2400" dirty="0"/>
              <a:t>  e  spa  r  sa   u </a:t>
            </a:r>
            <a:r>
              <a:rPr lang="it-IT" sz="2400" dirty="0" err="1"/>
              <a:t>na</a:t>
            </a:r>
            <a:r>
              <a:rPr lang="it-IT" sz="2400" dirty="0"/>
              <a:t>  </a:t>
            </a:r>
            <a:r>
              <a:rPr lang="it-IT" sz="2400" dirty="0" err="1"/>
              <a:t>uo</a:t>
            </a:r>
            <a:r>
              <a:rPr lang="it-IT" sz="2400" dirty="0"/>
              <a:t> ce per la co  r  te  se  n  za   sa per  si la 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84F045E2-3B41-4BF9-B0D6-819F74BE8AFC}"/>
              </a:ext>
            </a:extLst>
          </p:cNvPr>
          <p:cNvSpPr/>
          <p:nvPr/>
        </p:nvSpPr>
        <p:spPr>
          <a:xfrm>
            <a:off x="158496" y="2228671"/>
            <a:ext cx="11887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   </a:t>
            </a:r>
            <a:r>
              <a:rPr lang="it-IT" sz="2400" dirty="0"/>
              <a:t>Lu  mi </a:t>
            </a:r>
            <a:r>
              <a:rPr lang="it-IT" sz="2400" dirty="0" err="1"/>
              <a:t>cn</a:t>
            </a:r>
            <a:r>
              <a:rPr lang="it-IT" sz="2400" dirty="0"/>
              <a:t> nm </a:t>
            </a:r>
            <a:r>
              <a:rPr lang="it-IT" sz="2400" dirty="0" err="1"/>
              <a:t>au</a:t>
            </a:r>
            <a:r>
              <a:rPr lang="it-IT" sz="2400" dirty="0"/>
              <a:t> ab </a:t>
            </a:r>
            <a:r>
              <a:rPr lang="it-IT" sz="2400" dirty="0" err="1"/>
              <a:t>mn</a:t>
            </a:r>
            <a:r>
              <a:rPr lang="it-IT" sz="2400" dirty="0"/>
              <a:t> </a:t>
            </a:r>
            <a:r>
              <a:rPr lang="it-IT" sz="2400" dirty="0" err="1"/>
              <a:t>ac</a:t>
            </a:r>
            <a:r>
              <a:rPr lang="it-IT" sz="2400" dirty="0"/>
              <a:t>  </a:t>
            </a:r>
            <a:r>
              <a:rPr lang="it-IT" sz="2400" dirty="0" err="1"/>
              <a:t>nn</a:t>
            </a:r>
            <a:r>
              <a:rPr lang="it-IT" sz="2400" dirty="0"/>
              <a:t> </a:t>
            </a:r>
            <a:r>
              <a:rPr lang="it-IT" sz="2400" dirty="0" err="1"/>
              <a:t>xs</a:t>
            </a:r>
            <a:r>
              <a:rPr lang="it-IT" sz="2400" dirty="0"/>
              <a:t> </a:t>
            </a:r>
            <a:r>
              <a:rPr lang="it-IT" sz="2400" dirty="0" err="1"/>
              <a:t>au</a:t>
            </a:r>
            <a:r>
              <a:rPr lang="it-IT" sz="2400" dirty="0"/>
              <a:t>  re </a:t>
            </a:r>
            <a:r>
              <a:rPr lang="it-IT" sz="2400" dirty="0" err="1"/>
              <a:t>mo</a:t>
            </a:r>
            <a:r>
              <a:rPr lang="it-IT" sz="2400" dirty="0"/>
              <a:t>  ai </a:t>
            </a:r>
            <a:r>
              <a:rPr lang="it-IT" sz="2400" dirty="0" err="1"/>
              <a:t>ft</a:t>
            </a:r>
            <a:r>
              <a:rPr lang="it-IT" sz="2400" dirty="0"/>
              <a:t>  </a:t>
            </a:r>
            <a:r>
              <a:rPr lang="it-IT" sz="2400" dirty="0" err="1"/>
              <a:t>at</a:t>
            </a:r>
            <a:r>
              <a:rPr lang="it-IT" sz="2400" dirty="0"/>
              <a:t> </a:t>
            </a:r>
            <a:r>
              <a:rPr lang="it-IT" sz="2400" dirty="0" err="1"/>
              <a:t>ac</a:t>
            </a:r>
            <a:r>
              <a:rPr lang="it-IT" sz="2400" dirty="0"/>
              <a:t> La </a:t>
            </a:r>
            <a:r>
              <a:rPr lang="it-IT" sz="2400" dirty="0" err="1"/>
              <a:t>am</a:t>
            </a:r>
            <a:r>
              <a:rPr lang="it-IT" sz="2400" dirty="0"/>
              <a:t> ce  </a:t>
            </a:r>
            <a:r>
              <a:rPr lang="it-IT" sz="2400" dirty="0" err="1"/>
              <a:t>oq</a:t>
            </a:r>
            <a:r>
              <a:rPr lang="it-IT" sz="2400" dirty="0"/>
              <a:t> </a:t>
            </a:r>
            <a:r>
              <a:rPr lang="it-IT" sz="2400" dirty="0" err="1"/>
              <a:t>nn</a:t>
            </a:r>
            <a:r>
              <a:rPr lang="it-IT" sz="2400" dirty="0"/>
              <a:t>  ai  </a:t>
            </a:r>
            <a:r>
              <a:rPr lang="it-IT" sz="2400" dirty="0" err="1"/>
              <a:t>na</a:t>
            </a:r>
            <a:r>
              <a:rPr lang="it-IT" sz="2400" dirty="0"/>
              <a:t> </a:t>
            </a:r>
            <a:r>
              <a:rPr lang="it-IT" sz="2400" dirty="0" err="1"/>
              <a:t>ft</a:t>
            </a:r>
            <a:endParaRPr lang="it-IT" sz="2400" dirty="0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D2D03B24-87BE-4D2E-A63D-1A9238FDE279}"/>
              </a:ext>
            </a:extLst>
          </p:cNvPr>
          <p:cNvSpPr/>
          <p:nvPr/>
        </p:nvSpPr>
        <p:spPr>
          <a:xfrm>
            <a:off x="2218944" y="2228671"/>
            <a:ext cx="512064" cy="965633"/>
          </a:xfrm>
          <a:prstGeom prst="rect">
            <a:avLst/>
          </a:prstGeom>
          <a:solidFill>
            <a:schemeClr val="accent6">
              <a:lumMod val="75000"/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con angoli arrotondati 7">
            <a:extLst>
              <a:ext uri="{FF2B5EF4-FFF2-40B4-BE49-F238E27FC236}">
                <a16:creationId xmlns:a16="http://schemas.microsoft.com/office/drawing/2014/main" id="{49481575-8755-4330-AD28-8DA51327EC04}"/>
              </a:ext>
            </a:extLst>
          </p:cNvPr>
          <p:cNvSpPr/>
          <p:nvPr/>
        </p:nvSpPr>
        <p:spPr>
          <a:xfrm>
            <a:off x="4888992" y="2228671"/>
            <a:ext cx="414528" cy="923330"/>
          </a:xfrm>
          <a:prstGeom prst="roundRect">
            <a:avLst/>
          </a:prstGeom>
          <a:solidFill>
            <a:schemeClr val="accent6">
              <a:lumMod val="75000"/>
              <a:alpha val="2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con angoli arrotondati 8">
            <a:extLst>
              <a:ext uri="{FF2B5EF4-FFF2-40B4-BE49-F238E27FC236}">
                <a16:creationId xmlns:a16="http://schemas.microsoft.com/office/drawing/2014/main" id="{7A98B6D7-3B98-4CA2-A8E9-4F933D723004}"/>
              </a:ext>
            </a:extLst>
          </p:cNvPr>
          <p:cNvSpPr/>
          <p:nvPr/>
        </p:nvSpPr>
        <p:spPr>
          <a:xfrm>
            <a:off x="4072128" y="2228671"/>
            <a:ext cx="463296" cy="965633"/>
          </a:xfrm>
          <a:prstGeom prst="roundRect">
            <a:avLst/>
          </a:prstGeom>
          <a:solidFill>
            <a:schemeClr val="accent1">
              <a:alpha val="4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Rettangolo con angoli arrotondati 9">
            <a:extLst>
              <a:ext uri="{FF2B5EF4-FFF2-40B4-BE49-F238E27FC236}">
                <a16:creationId xmlns:a16="http://schemas.microsoft.com/office/drawing/2014/main" id="{323DE9BB-E651-4B5D-8CA1-FD0E7BB516A6}"/>
              </a:ext>
            </a:extLst>
          </p:cNvPr>
          <p:cNvSpPr/>
          <p:nvPr/>
        </p:nvSpPr>
        <p:spPr>
          <a:xfrm>
            <a:off x="9772357" y="2228671"/>
            <a:ext cx="414528" cy="965633"/>
          </a:xfrm>
          <a:prstGeom prst="round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C2F50DDF-9560-4F75-A9FC-85D279BF602B}"/>
              </a:ext>
            </a:extLst>
          </p:cNvPr>
          <p:cNvSpPr/>
          <p:nvPr/>
        </p:nvSpPr>
        <p:spPr>
          <a:xfrm>
            <a:off x="158496" y="3105835"/>
            <a:ext cx="115945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/>
              <a:t>Questa mattina è sparsa una </a:t>
            </a:r>
            <a:r>
              <a:rPr lang="it-IT" sz="2400" dirty="0" err="1"/>
              <a:t>uoce</a:t>
            </a:r>
            <a:r>
              <a:rPr lang="it-IT" sz="2400" dirty="0"/>
              <a:t> per  la corte senza  sapersi  la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2E6121BE-FB9D-4ECA-8F0B-8533D355E2BD}"/>
              </a:ext>
            </a:extLst>
          </p:cNvPr>
          <p:cNvSpPr txBox="1"/>
          <p:nvPr/>
        </p:nvSpPr>
        <p:spPr>
          <a:xfrm>
            <a:off x="396240" y="4257496"/>
            <a:ext cx="11119104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Nomenclatore</a:t>
            </a:r>
          </a:p>
          <a:p>
            <a:endParaRPr lang="it-IT" dirty="0"/>
          </a:p>
          <a:p>
            <a:r>
              <a:rPr lang="it-IT" sz="2400" dirty="0"/>
              <a:t>Cifrario per sostituzione: per lettera, per sillaba, per parole parziali o intere</a:t>
            </a:r>
          </a:p>
          <a:p>
            <a:endParaRPr lang="it-IT" sz="2400" dirty="0"/>
          </a:p>
          <a:p>
            <a:r>
              <a:rPr lang="it-IT" sz="2400" dirty="0"/>
              <a:t>Nella cancelleria del Doge i dispacci venivano decifrati da </a:t>
            </a:r>
            <a:r>
              <a:rPr lang="it-IT" sz="2400"/>
              <a:t>personale addestrato</a:t>
            </a:r>
            <a:endParaRPr lang="it-IT" sz="2400" dirty="0"/>
          </a:p>
        </p:txBody>
      </p:sp>
      <p:sp>
        <p:nvSpPr>
          <p:cNvPr id="15" name="Rettangolo con angoli arrotondati 14">
            <a:extLst>
              <a:ext uri="{FF2B5EF4-FFF2-40B4-BE49-F238E27FC236}">
                <a16:creationId xmlns:a16="http://schemas.microsoft.com/office/drawing/2014/main" id="{A6445733-A858-46BA-8993-97C7D43A0BB1}"/>
              </a:ext>
            </a:extLst>
          </p:cNvPr>
          <p:cNvSpPr/>
          <p:nvPr/>
        </p:nvSpPr>
        <p:spPr>
          <a:xfrm>
            <a:off x="6729984" y="2249665"/>
            <a:ext cx="469861" cy="856170"/>
          </a:xfrm>
          <a:prstGeom prst="roundRect">
            <a:avLst/>
          </a:prstGeom>
          <a:solidFill>
            <a:schemeClr val="accent3">
              <a:lumMod val="75000"/>
              <a:alpha val="2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con angoli arrotondati 15">
            <a:extLst>
              <a:ext uri="{FF2B5EF4-FFF2-40B4-BE49-F238E27FC236}">
                <a16:creationId xmlns:a16="http://schemas.microsoft.com/office/drawing/2014/main" id="{EA156BC6-2AF6-4174-AB73-92C13F220C26}"/>
              </a:ext>
            </a:extLst>
          </p:cNvPr>
          <p:cNvSpPr/>
          <p:nvPr/>
        </p:nvSpPr>
        <p:spPr>
          <a:xfrm>
            <a:off x="11155680" y="2274838"/>
            <a:ext cx="463296" cy="877164"/>
          </a:xfrm>
          <a:prstGeom prst="roundRect">
            <a:avLst/>
          </a:prstGeom>
          <a:solidFill>
            <a:schemeClr val="accent3">
              <a:lumMod val="50000"/>
              <a:alpha val="2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7485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2379ED-F837-47D8-8927-302E22E50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testo decifrato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6974BCF-0276-460F-9B02-C4827644B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688" y="2206752"/>
            <a:ext cx="12021312" cy="4437888"/>
          </a:xfrm>
        </p:spPr>
        <p:txBody>
          <a:bodyPr>
            <a:noAutofit/>
          </a:bodyPr>
          <a:lstStyle/>
          <a:p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Questa mattina è  sparsa una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uoce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la corte senza  sapersi la origine che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Franzesi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sono andati sopra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Guines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perché il loco è molto picciolo si teme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ragioneuolmente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che non potrà far longa resistenza  et non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ui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è modo di soccorrerlo perché non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ui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è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essercito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esser ne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comodita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farlo per la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streteza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tempo et per mancamento de danari et con questo medesimo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auiso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 intende che il conte d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Agamon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 quale era andato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uerso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 confini come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scrissi con quelle gente che ha potuto metter insieme e stato rotto et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sualegiato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Franzesi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non si intende anchor altro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particulare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non questo come il conte si e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saluato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quella parte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delli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sui come ha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hauuto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caualli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migliori et più presti di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Anglia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si intende niuna cosa il che da occasione ad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ogniuno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pensar mal cosi se li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auisi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uengono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ueramente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come se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uengono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che siano tenuti secreti </a:t>
            </a:r>
          </a:p>
        </p:txBody>
      </p:sp>
    </p:spTree>
    <p:extLst>
      <p:ext uri="{BB962C8B-B14F-4D97-AF65-F5344CB8AC3E}">
        <p14:creationId xmlns:p14="http://schemas.microsoft.com/office/powerpoint/2010/main" val="2966031487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o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TM04033917[[fn=Berlino]]</Template>
  <TotalTime>119</TotalTime>
  <Words>439</Words>
  <Application>Microsoft Office PowerPoint</Application>
  <PresentationFormat>Widescreen</PresentationFormat>
  <Paragraphs>23</Paragraphs>
  <Slides>5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Trebuchet MS</vt:lpstr>
      <vt:lpstr>Berlino</vt:lpstr>
      <vt:lpstr>Crittografia a Venezia tra matematica e storia</vt:lpstr>
      <vt:lpstr>Un dispaccio da Bruxelles 15-1-1558 (o 1557?)</vt:lpstr>
      <vt:lpstr>Un dispaccio deciferato</vt:lpstr>
      <vt:lpstr>I nomenclatori</vt:lpstr>
      <vt:lpstr>Il testo decifrato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Crittografia a Venezia tra matematica e storia</dc:title>
  <dc:creator>Paolo Bonavoglia</dc:creator>
  <cp:lastModifiedBy>Paolo Bonavoglia</cp:lastModifiedBy>
  <cp:revision>5</cp:revision>
  <dcterms:created xsi:type="dcterms:W3CDTF">2018-10-10T19:41:24Z</dcterms:created>
  <dcterms:modified xsi:type="dcterms:W3CDTF">2018-10-10T21:47:35Z</dcterms:modified>
</cp:coreProperties>
</file>